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35" r:id="rId5"/>
    <p:sldId id="258" r:id="rId6"/>
    <p:sldId id="259" r:id="rId7"/>
    <p:sldId id="260" r:id="rId8"/>
    <p:sldId id="262" r:id="rId9"/>
    <p:sldId id="2436" r:id="rId1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84" autoAdjust="0"/>
  </p:normalViewPr>
  <p:slideViewPr>
    <p:cSldViewPr snapToGrid="0">
      <p:cViewPr varScale="1">
        <p:scale>
          <a:sx n="111" d="100"/>
          <a:sy n="111" d="100"/>
        </p:scale>
        <p:origin x="594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4" d="100"/>
          <a:sy n="74" d="100"/>
        </p:scale>
        <p:origin x="4074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6219992-8482-4C2E-9B04-3CFC853F88DF}" type="datetime1">
              <a:rPr lang="ru-RU" smtClean="0"/>
              <a:t>30.04.2022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2.sv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2941849-B681-4669-81A6-B76C0E6120B0}" type="datetime1">
              <a:rPr lang="ru-RU" noProof="0" smtClean="0"/>
              <a:t>30.04.2022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8B34ED-4CDD-41C9-90F7-D768D5559A6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386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8B34ED-4CDD-41C9-90F7-D768D5559A6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494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8B34ED-4CDD-41C9-90F7-D768D5559A6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177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8B34ED-4CDD-41C9-90F7-D768D5559A6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9991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8B34ED-4CDD-41C9-90F7-D768D5559A6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302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под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9" name="Текст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 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6" name="Объект 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3" name="Фигура 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4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ru-RU" sz="2400" b="1" i="0" spc="0" noProof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3" name="Фигура 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4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ru-RU" sz="2400" b="1" i="0" spc="0" noProof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6" name="Объект 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3" name="Фигура 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400" b="1" kern="1200" noProof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ru-RU" sz="2400" b="1" kern="1200" noProof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ru-RU" sz="2400" b="1" i="0" spc="0" noProof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Текст 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7" name="Объект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3" name="Фигура 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400" b="1" kern="1200" noProof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ru-RU" sz="2400" b="1" kern="1200" noProof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ru-RU" sz="2400" b="1" i="0" spc="0" noProof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Текст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всей страниц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ru-RU" noProof="0"/>
              <a:t>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rtlCol="0"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5" name="Текст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подзаголовок, 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ru-RU" noProof="0"/>
              <a:t>МЕСТО ДЛЯ ЗАГОЛОВКА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3" name="Рисунок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58" name="Текст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ПОДЗАГОЛОВКА</a:t>
            </a:r>
          </a:p>
        </p:txBody>
      </p:sp>
      <p:sp>
        <p:nvSpPr>
          <p:cNvPr id="59" name="Номер слайда 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МЕСТО ДЛЯ ЗАГОЛОВКА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13" name="Объект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7" name="Фигура 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400" b="1" kern="1200" noProof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ru-RU" sz="2400" b="1" i="0" spc="0" noProof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rtlCol="0" anchor="ctr">
            <a:noAutofit/>
          </a:bodyPr>
          <a:lstStyle>
            <a:lvl1pPr algn="l">
              <a:defRPr sz="3600" spc="300"/>
            </a:lvl1pPr>
          </a:lstStyle>
          <a:p>
            <a:pPr rtl="0"/>
            <a:r>
              <a:rPr lang="ru-RU" noProof="0"/>
              <a:t>ОБРАЗЕЦ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1" name="Номер слайда 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rtlCol="0"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Текст 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Фигура 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400" b="1" kern="1200" noProof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ru-RU" sz="2400" b="1" kern="1200" noProof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ru-RU" sz="2400" b="1" i="0" spc="0" noProof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e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svg"/><Relationship Id="rId4" Type="http://schemas.openxmlformats.org/officeDocument/2006/relationships/image" Target="../media/image5.png"/><Relationship Id="rId9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Рисунок 27" descr="Абстрактное здание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ru-RU" dirty="0" smtClean="0">
                <a:solidFill>
                  <a:schemeClr val="bg1"/>
                </a:solidFill>
              </a:rPr>
              <a:t>Сайт </a:t>
            </a:r>
            <a:r>
              <a:rPr lang="en-US" dirty="0" smtClean="0">
                <a:solidFill>
                  <a:schemeClr val="bg1"/>
                </a:solidFill>
              </a:rPr>
              <a:t>“</a:t>
            </a:r>
            <a:r>
              <a:rPr lang="en-US" dirty="0" err="1" smtClean="0"/>
              <a:t>DAmbacoin</a:t>
            </a:r>
            <a:r>
              <a:rPr lang="en-US" dirty="0" smtClean="0">
                <a:solidFill>
                  <a:schemeClr val="bg1"/>
                </a:solidFill>
              </a:rPr>
              <a:t>”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70275" y="3890624"/>
            <a:ext cx="5251450" cy="1371489"/>
          </a:xfrm>
        </p:spPr>
        <p:txBody>
          <a:bodyPr rtlCol="0">
            <a:normAutofit/>
          </a:bodyPr>
          <a:lstStyle/>
          <a:p>
            <a:pPr rtl="0"/>
            <a:r>
              <a:rPr lang="ru-RU" dirty="0" smtClean="0">
                <a:solidFill>
                  <a:schemeClr val="bg1"/>
                </a:solidFill>
              </a:rPr>
              <a:t>Бадретдинов Эмиль для </a:t>
            </a:r>
            <a:r>
              <a:rPr lang="en-US" dirty="0" smtClean="0">
                <a:solidFill>
                  <a:schemeClr val="bg1"/>
                </a:solidFill>
              </a:rPr>
              <a:t>“</a:t>
            </a:r>
            <a:r>
              <a:rPr lang="ru-RU" dirty="0" err="1" smtClean="0">
                <a:solidFill>
                  <a:schemeClr val="bg1"/>
                </a:solidFill>
              </a:rPr>
              <a:t>ЯндексЛицей</a:t>
            </a:r>
            <a:r>
              <a:rPr lang="en-US" dirty="0" smtClean="0">
                <a:solidFill>
                  <a:schemeClr val="bg1"/>
                </a:solidFill>
              </a:rPr>
              <a:t>”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Абстрактный код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974" y="1632504"/>
            <a:ext cx="5671269" cy="2576560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 smtClean="0"/>
              <a:t>Идея – создать сайт </a:t>
            </a:r>
            <a:r>
              <a:rPr lang="ru-RU" dirty="0" err="1" smtClean="0"/>
              <a:t>кликер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ru-RU" dirty="0"/>
              <a:t>МЕСТО ДЛЯ ПОДЗАГОЛОВКА</a:t>
            </a:r>
          </a:p>
        </p:txBody>
      </p:sp>
      <p:sp>
        <p:nvSpPr>
          <p:cNvPr id="2094" name="Номер слайда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Кафе с ноутбуком" title="Кафе с ноутбуком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Прямоугольник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algn="l" rtl="0"/>
            <a:r>
              <a:rPr lang="ru-RU" sz="5400" dirty="0" smtClean="0"/>
              <a:t>Для чего?</a:t>
            </a:r>
            <a:endParaRPr lang="ru-RU" sz="5400" dirty="0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sz="2800" dirty="0"/>
              <a:t>Ответ на этот  вопрос очень прост!</a:t>
            </a:r>
            <a:r>
              <a:rPr lang="ru-RU" sz="2800" dirty="0"/>
              <a:t/>
            </a:r>
            <a:br>
              <a:rPr lang="ru-RU" sz="2800" dirty="0"/>
            </a:br>
            <a:r>
              <a:rPr lang="ru-RU" sz="2800" dirty="0"/>
              <a:t> Сайт создан ради образовательных и развлекательных целей. </a:t>
            </a:r>
            <a:r>
              <a:rPr lang="ru-RU" sz="2800" dirty="0" err="1"/>
              <a:t>Зарегестрировшись</a:t>
            </a:r>
            <a:r>
              <a:rPr lang="ru-RU" sz="2800" dirty="0"/>
              <a:t> вы </a:t>
            </a:r>
            <a:r>
              <a:rPr lang="ru-RU" sz="2800" dirty="0" err="1"/>
              <a:t>можеть</a:t>
            </a:r>
            <a:r>
              <a:rPr lang="ru-RU" sz="2800" dirty="0"/>
              <a:t> кликать и покупать пассивные улучшения, чтобы набирать </a:t>
            </a:r>
            <a:r>
              <a:rPr lang="ru-RU" sz="2800" dirty="0" err="1"/>
              <a:t>коины</a:t>
            </a:r>
            <a:r>
              <a:rPr lang="ru-RU" sz="2800" dirty="0"/>
              <a:t>.</a:t>
            </a:r>
            <a:endParaRPr lang="ru-RU" sz="2800" dirty="0"/>
          </a:p>
        </p:txBody>
      </p:sp>
      <p:sp>
        <p:nvSpPr>
          <p:cNvPr id="71" name="Номер слайда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Рисунок 38" descr="Человек использует планшет">
            <a:extLst>
              <a:ext uri="{FF2B5EF4-FFF2-40B4-BE49-F238E27FC236}">
                <a16:creationId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Полилиния: фигура 43">
            <a:extLst>
              <a:ext uri="{FF2B5EF4-FFF2-40B4-BE49-F238E27FC236}">
                <a16:creationId xmlns:a16="http://schemas.microsoft.com/office/drawing/2014/main" id="{785F2504-A35A-4AAB-94E4-C1479349F7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2" name="Заголовок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Реализация</a:t>
            </a:r>
            <a:endParaRPr lang="ru-RU" dirty="0"/>
          </a:p>
        </p:txBody>
      </p:sp>
      <p:sp>
        <p:nvSpPr>
          <p:cNvPr id="13" name="Объект 12">
            <a:extLst>
              <a:ext uri="{FF2B5EF4-FFF2-40B4-BE49-F238E27FC236}">
                <a16:creationId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064795"/>
            <a:ext cx="4018722" cy="4867364"/>
          </a:xfrm>
        </p:spPr>
        <p:txBody>
          <a:bodyPr rtlCol="0">
            <a:normAutofit fontScale="70000" lnSpcReduction="20000"/>
          </a:bodyPr>
          <a:lstStyle/>
          <a:p>
            <a:pPr marL="0" indent="0">
              <a:buNone/>
            </a:pPr>
            <a:r>
              <a:rPr lang="ru-RU" sz="1500" dirty="0" smtClean="0"/>
              <a:t>Обработчик написан довольно просто. Использованы </a:t>
            </a:r>
            <a:r>
              <a:rPr lang="en-US" sz="1500" dirty="0" smtClean="0"/>
              <a:t>flask</a:t>
            </a:r>
            <a:r>
              <a:rPr lang="en-US" sz="1500" dirty="0"/>
              <a:t>, </a:t>
            </a:r>
            <a:r>
              <a:rPr lang="en-US" sz="1500" dirty="0" err="1" smtClean="0"/>
              <a:t>flask_login</a:t>
            </a:r>
            <a:r>
              <a:rPr lang="en-US" sz="1500" dirty="0" smtClean="0"/>
              <a:t> </a:t>
            </a:r>
            <a:r>
              <a:rPr lang="ru-RU" sz="1500" dirty="0" smtClean="0"/>
              <a:t>– для работы с </a:t>
            </a:r>
            <a:r>
              <a:rPr lang="en-US" sz="1500" dirty="0" smtClean="0"/>
              <a:t>html</a:t>
            </a:r>
            <a:r>
              <a:rPr lang="ru-RU" sz="1500" dirty="0" smtClean="0"/>
              <a:t>.</a:t>
            </a:r>
            <a:br>
              <a:rPr lang="ru-RU" sz="1500" dirty="0" smtClean="0"/>
            </a:br>
            <a:r>
              <a:rPr lang="ru-RU" sz="1500" dirty="0" smtClean="0"/>
              <a:t>Для работы с БД – </a:t>
            </a:r>
            <a:r>
              <a:rPr lang="en-US" sz="1500" dirty="0" err="1" smtClean="0"/>
              <a:t>sqlalchemy</a:t>
            </a:r>
            <a:r>
              <a:rPr lang="ru-RU" sz="1500" dirty="0" smtClean="0"/>
              <a:t>. Для него созданы отдельные классы и функции, которые вынесены в отдельные файлы питон.</a:t>
            </a:r>
            <a:br>
              <a:rPr lang="ru-RU" sz="1500" dirty="0" smtClean="0"/>
            </a:br>
            <a:r>
              <a:rPr lang="ru-RU" sz="1500" dirty="0" smtClean="0"/>
              <a:t>Для постоянного обновления данных без перезагрузки страницы в </a:t>
            </a:r>
            <a:r>
              <a:rPr lang="en-US" sz="1500" dirty="0" smtClean="0"/>
              <a:t>html</a:t>
            </a:r>
            <a:r>
              <a:rPr lang="ru-RU" sz="1500" dirty="0" smtClean="0"/>
              <a:t> был использован </a:t>
            </a:r>
            <a:r>
              <a:rPr lang="en-US" sz="1500" dirty="0" smtClean="0"/>
              <a:t>JS</a:t>
            </a:r>
            <a:r>
              <a:rPr lang="ru-RU" sz="1500" dirty="0" smtClean="0"/>
              <a:t>. А точнее функция интервала, которая запускает функцию каждую секунду.</a:t>
            </a:r>
          </a:p>
          <a:p>
            <a:pPr marL="0" indent="0">
              <a:buNone/>
            </a:pPr>
            <a:r>
              <a:rPr lang="ru-RU" sz="1500" dirty="0" smtClean="0"/>
              <a:t> </a:t>
            </a:r>
            <a:r>
              <a:rPr lang="en-US" sz="1500" dirty="0" smtClean="0"/>
              <a:t>Html </a:t>
            </a:r>
            <a:r>
              <a:rPr lang="ru-RU" sz="1500" dirty="0" smtClean="0"/>
              <a:t> и </a:t>
            </a:r>
            <a:r>
              <a:rPr lang="en-US" sz="1500" dirty="0" err="1" smtClean="0"/>
              <a:t>css</a:t>
            </a:r>
            <a:r>
              <a:rPr lang="en-US" sz="1500" dirty="0" smtClean="0"/>
              <a:t> </a:t>
            </a:r>
            <a:r>
              <a:rPr lang="ru-RU" sz="1500" dirty="0" smtClean="0"/>
              <a:t>созданы с помощью </a:t>
            </a:r>
            <a:r>
              <a:rPr lang="ru-RU" sz="1500" dirty="0" err="1" smtClean="0"/>
              <a:t>дизйнера</a:t>
            </a:r>
            <a:r>
              <a:rPr lang="ru-RU" sz="1500" dirty="0" smtClean="0"/>
              <a:t> </a:t>
            </a:r>
            <a:r>
              <a:rPr lang="en-US" sz="1500" dirty="0" smtClean="0"/>
              <a:t> “</a:t>
            </a:r>
            <a:r>
              <a:rPr lang="en-US" sz="1500" dirty="0" err="1" smtClean="0"/>
              <a:t>NicePage</a:t>
            </a:r>
            <a:r>
              <a:rPr lang="en-US" sz="1500" dirty="0" smtClean="0"/>
              <a:t>”</a:t>
            </a:r>
            <a:r>
              <a:rPr lang="ru-RU" sz="1500" dirty="0" smtClean="0"/>
              <a:t> и </a:t>
            </a:r>
            <a:r>
              <a:rPr lang="ru-RU" sz="1500" dirty="0" err="1" smtClean="0"/>
              <a:t>переделанны</a:t>
            </a:r>
            <a:r>
              <a:rPr lang="ru-RU" sz="1500" dirty="0" smtClean="0"/>
              <a:t> для </a:t>
            </a:r>
            <a:r>
              <a:rPr lang="en-US" sz="1500" dirty="0" smtClean="0"/>
              <a:t>flask</a:t>
            </a:r>
            <a:r>
              <a:rPr lang="ru-RU" sz="1500" dirty="0" smtClean="0"/>
              <a:t> вручную.</a:t>
            </a:r>
          </a:p>
          <a:p>
            <a:pPr marL="0" indent="0">
              <a:buNone/>
            </a:pPr>
            <a:r>
              <a:rPr lang="ru-RU" sz="1500" dirty="0" smtClean="0"/>
              <a:t>На странице </a:t>
            </a:r>
            <a:r>
              <a:rPr lang="ru-RU" sz="1500" dirty="0" err="1" smtClean="0"/>
              <a:t>кликера</a:t>
            </a:r>
            <a:r>
              <a:rPr lang="ru-RU" sz="1500" dirty="0" smtClean="0"/>
              <a:t> есть возможно покупать улучшения, как для самого 1-ого клика, так и улучшения, которые дают </a:t>
            </a:r>
            <a:r>
              <a:rPr lang="ru-RU" sz="1500" dirty="0" err="1" smtClean="0"/>
              <a:t>коины</a:t>
            </a:r>
            <a:r>
              <a:rPr lang="ru-RU" sz="1500" dirty="0" smtClean="0"/>
              <a:t> в секунду. Улучшения может быть бесконечное кол-во.</a:t>
            </a:r>
          </a:p>
          <a:p>
            <a:pPr marL="0" indent="0">
              <a:buNone/>
            </a:pPr>
            <a:r>
              <a:rPr lang="ru-RU" sz="1500" dirty="0" smtClean="0"/>
              <a:t>На странице топ-листа вы видим 10 самых богатых юзера.</a:t>
            </a:r>
            <a:br>
              <a:rPr lang="ru-RU" sz="1500" dirty="0" smtClean="0"/>
            </a:br>
            <a:r>
              <a:rPr lang="ru-RU" sz="1500" dirty="0" smtClean="0"/>
              <a:t>На странице регистрации можно зарегистрировать, аналогично на странице логина, можно войти. Регистрация требует Имя, </a:t>
            </a:r>
            <a:r>
              <a:rPr lang="ru-RU" sz="1500" dirty="0" err="1" smtClean="0"/>
              <a:t>эл.почту</a:t>
            </a:r>
            <a:r>
              <a:rPr lang="ru-RU" sz="1500" dirty="0" smtClean="0"/>
              <a:t>  и пароль. В БД пароль </a:t>
            </a:r>
            <a:r>
              <a:rPr lang="ru-RU" sz="1500" dirty="0" err="1" smtClean="0"/>
              <a:t>хешируется</a:t>
            </a:r>
            <a:r>
              <a:rPr lang="ru-RU" sz="1500" dirty="0" smtClean="0"/>
              <a:t>.</a:t>
            </a:r>
          </a:p>
          <a:p>
            <a:pPr marL="0" indent="0">
              <a:buNone/>
            </a:pPr>
            <a:r>
              <a:rPr lang="ru-RU" sz="1500" dirty="0" smtClean="0"/>
              <a:t>На странице </a:t>
            </a:r>
            <a:r>
              <a:rPr lang="ru-RU" sz="1500" dirty="0" err="1" smtClean="0"/>
              <a:t>долната</a:t>
            </a:r>
            <a:r>
              <a:rPr lang="ru-RU" sz="1500" dirty="0" smtClean="0"/>
              <a:t> можно сделать благодарность автору, в виде </a:t>
            </a:r>
            <a:r>
              <a:rPr lang="ru-RU" sz="1500" dirty="0" err="1" smtClean="0"/>
              <a:t>деняжных</a:t>
            </a:r>
            <a:r>
              <a:rPr lang="ru-RU" sz="1500" dirty="0" smtClean="0"/>
              <a:t> </a:t>
            </a:r>
            <a:r>
              <a:rPr lang="ru-RU" sz="1500" dirty="0" err="1" smtClean="0"/>
              <a:t>стредств</a:t>
            </a:r>
            <a:r>
              <a:rPr lang="ru-RU" sz="1500" dirty="0" smtClean="0"/>
              <a:t>.</a:t>
            </a:r>
            <a:br>
              <a:rPr lang="ru-RU" sz="1500" dirty="0" smtClean="0"/>
            </a:br>
            <a:r>
              <a:rPr lang="ru-RU" sz="1500" dirty="0" smtClean="0"/>
              <a:t>И </a:t>
            </a:r>
            <a:r>
              <a:rPr lang="ru-RU" sz="1500" dirty="0" err="1" smtClean="0"/>
              <a:t>получуется</a:t>
            </a:r>
            <a:r>
              <a:rPr lang="ru-RU" sz="1500" dirty="0" smtClean="0"/>
              <a:t> главная страница – является перекрёстком </a:t>
            </a:r>
            <a:r>
              <a:rPr lang="ru-RU" sz="1500" dirty="0" err="1" smtClean="0"/>
              <a:t>дял</a:t>
            </a:r>
            <a:r>
              <a:rPr lang="ru-RU" sz="1500" dirty="0" smtClean="0"/>
              <a:t> всего проекта, оттуда можно попасть на любую страницу. </a:t>
            </a:r>
            <a:endParaRPr lang="ru-RU" sz="1500" dirty="0"/>
          </a:p>
        </p:txBody>
      </p:sp>
      <p:sp>
        <p:nvSpPr>
          <p:cNvPr id="35" name="Номер слайда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/>
          <a:lstStyle/>
          <a:p>
            <a:pPr algn="ctr" rtl="0"/>
            <a:r>
              <a:rPr lang="ru-RU" dirty="0" err="1" smtClean="0"/>
              <a:t>ЗАключение</a:t>
            </a: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9107" y="1319842"/>
            <a:ext cx="11279188" cy="5279366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ru-RU" sz="2800" dirty="0" smtClean="0"/>
              <a:t>Все цели и задачи проекта были выполнены. </a:t>
            </a:r>
            <a:r>
              <a:rPr lang="ru-RU" sz="2800" dirty="0" smtClean="0"/>
              <a:t>Для его улучшения и развития можно добавить больше различных улучшений на странице </a:t>
            </a:r>
            <a:r>
              <a:rPr lang="ru-RU" sz="2800" dirty="0" err="1" smtClean="0"/>
              <a:t>кликера</a:t>
            </a:r>
            <a:r>
              <a:rPr lang="ru-RU" sz="2800" dirty="0" smtClean="0"/>
              <a:t>. А также за </a:t>
            </a:r>
            <a:r>
              <a:rPr lang="ru-RU" sz="2800" dirty="0" err="1" smtClean="0"/>
              <a:t>донат</a:t>
            </a:r>
            <a:r>
              <a:rPr lang="ru-RU" sz="2800" dirty="0" smtClean="0"/>
              <a:t> добавить вознаграждение подобное сумме. Также можно добавить звуки, музыку на фоне и смешные </a:t>
            </a:r>
            <a:r>
              <a:rPr lang="ru-RU" sz="2800" dirty="0" err="1" smtClean="0"/>
              <a:t>фразочки</a:t>
            </a:r>
            <a:r>
              <a:rPr lang="ru-RU" sz="2800" dirty="0" smtClean="0"/>
              <a:t> от главного лица сайта.</a:t>
            </a:r>
            <a:r>
              <a:rPr lang="ru-RU" dirty="0" smtClean="0"/>
              <a:t>  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4A4C0E3-E146-49BF-804D-D369F89E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Рисунок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>
                <a:solidFill>
                  <a:schemeClr val="bg1"/>
                </a:solidFill>
              </a:rPr>
              <a:t>СПАСИБО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5B7DC9FB-F6DF-4841-83A9-A37336FEB076}"/>
              </a:ext>
            </a:extLst>
          </p:cNvPr>
          <p:cNvSpPr/>
          <p:nvPr/>
        </p:nvSpPr>
        <p:spPr>
          <a:xfrm>
            <a:off x="4308371" y="1802072"/>
            <a:ext cx="353436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rtl="0"/>
            <a:r>
              <a:rPr lang="ru-RU" spc="600">
                <a:solidFill>
                  <a:schemeClr val="bg1"/>
                </a:solidFill>
                <a:latin typeface="+mj-lt"/>
              </a:rPr>
              <a:t>WWW.FABRIKAM.COM</a:t>
            </a:r>
            <a:endParaRPr lang="ru-RU" spc="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Графический объект 10" descr="Пользователь" title="Значок — имя докладчика">
            <a:extLst>
              <a:ext uri="{FF2B5EF4-FFF2-40B4-BE49-F238E27FC236}">
                <a16:creationId xmlns:a16="http://schemas.microsoft.com/office/drawing/2014/main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308371" y="3061212"/>
            <a:ext cx="558449" cy="558449"/>
          </a:xfrm>
          <a:prstGeom prst="rect">
            <a:avLst/>
          </a:prstGeom>
        </p:spPr>
      </p:pic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3061213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buClr>
                <a:srgbClr val="00B0F0"/>
              </a:buClr>
            </a:pPr>
            <a:r>
              <a:rPr lang="ru-RU" sz="1800" spc="300">
                <a:latin typeface="+mj-lt"/>
                <a:cs typeface="Gill Sans" panose="020B0502020104020203" pitchFamily="34" charset="-79"/>
              </a:rPr>
              <a:t>СВЕТЛАНА КОНОВАЛОВА</a:t>
            </a:r>
            <a:endParaRPr kumimoji="0" lang="ru-RU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pic>
        <p:nvPicPr>
          <p:cNvPr id="13" name="Графический объект 12" descr="Смартфон" title="Значок — номер телефона докладчика">
            <a:extLst>
              <a:ext uri="{FF2B5EF4-FFF2-40B4-BE49-F238E27FC236}">
                <a16:creationId xmlns:a16="http://schemas.microsoft.com/office/drawing/2014/main" id="{D46F90A0-A362-4144-AB92-33B00391B40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308371" y="3965527"/>
            <a:ext cx="558449" cy="558449"/>
          </a:xfrm>
          <a:prstGeom prst="rect">
            <a:avLst/>
          </a:prstGeom>
        </p:spPr>
      </p:pic>
      <p:sp>
        <p:nvSpPr>
          <p:cNvPr id="15" name="Текст 17">
            <a:extLst>
              <a:ext uri="{FF2B5EF4-FFF2-40B4-BE49-F238E27FC236}">
                <a16:creationId xmlns:a16="http://schemas.microsoft.com/office/drawing/2014/main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5103221" y="4006497"/>
            <a:ext cx="314465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buClr>
                <a:srgbClr val="00B0F0"/>
              </a:buClr>
            </a:pPr>
            <a:r>
              <a:rPr lang="ru-RU" sz="1800" u="none" strike="noStrike" kern="1200" cap="none" spc="300" normalizeH="0" noProof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+</a:t>
            </a:r>
            <a:r>
              <a:rPr lang="ru-RU" sz="1800" spc="300">
                <a:latin typeface="+mj-lt"/>
                <a:cs typeface="Gill Sans Light" panose="020B0302020104020203" pitchFamily="34" charset="-79"/>
              </a:rPr>
              <a:t>1 (589) 555‐0199</a:t>
            </a:r>
            <a:endParaRPr kumimoji="0" lang="ru-RU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12" name="Графический объект 11" descr="Конверт" title="Значок — адрес электронной почты докладчика">
            <a:extLst>
              <a:ext uri="{FF2B5EF4-FFF2-40B4-BE49-F238E27FC236}">
                <a16:creationId xmlns:a16="http://schemas.microsoft.com/office/drawing/2014/main" id="{DA1E1FC6-9F80-4CAF-ACF2-AB062937A457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308371" y="4964360"/>
            <a:ext cx="558449" cy="558449"/>
          </a:xfrm>
          <a:prstGeom prst="rect">
            <a:avLst/>
          </a:prstGeom>
        </p:spPr>
      </p:pic>
      <p:sp>
        <p:nvSpPr>
          <p:cNvPr id="16" name="Текст 18">
            <a:extLst>
              <a:ext uri="{FF2B5EF4-FFF2-40B4-BE49-F238E27FC236}">
                <a16:creationId xmlns:a16="http://schemas.microsoft.com/office/drawing/2014/main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21" y="5032398"/>
            <a:ext cx="3345040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800" u="none" strike="noStrike" kern="1200" cap="none" spc="300" normalizeH="0" noProof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svetlana@fabrikam.com</a:t>
            </a:r>
            <a:endParaRPr lang="ru-RU" sz="1800" u="none" strike="noStrike" kern="1200" cap="none" spc="300" normalizeH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8989_TF55661986" id="{F162B3F7-4FB4-4937-9843-8F94C7729DA1}" vid="{4EA5BE7A-95FB-4B38-B6C2-A30C383F7BF6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E71848-B78E-4D58-BFA5-D2D5918911CD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Техническая презентация</Template>
  <TotalTime>0</TotalTime>
  <Words>109</Words>
  <Application>Microsoft Office PowerPoint</Application>
  <PresentationFormat>Широкоэкранный</PresentationFormat>
  <Paragraphs>29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Arial</vt:lpstr>
      <vt:lpstr>Bebas</vt:lpstr>
      <vt:lpstr>Calibri</vt:lpstr>
      <vt:lpstr>Calibri Light</vt:lpstr>
      <vt:lpstr>Gill Sans</vt:lpstr>
      <vt:lpstr>Gill Sans Light</vt:lpstr>
      <vt:lpstr>Тема Office</vt:lpstr>
      <vt:lpstr>Сайт “DAmbacoin”</vt:lpstr>
      <vt:lpstr>Идея – создать сайт кликер</vt:lpstr>
      <vt:lpstr>Для чего?</vt:lpstr>
      <vt:lpstr>Реализация</vt:lpstr>
      <vt:lpstr>ЗАключение</vt:lpstr>
      <vt:lpstr>СПАСИБО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2022-04-30T20:11:43Z</dcterms:created>
  <dcterms:modified xsi:type="dcterms:W3CDTF">2022-04-30T20:35:04Z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